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35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2E9E27-08B7-432B-0631-9E7E85B932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0EF666F-901B-6839-7704-5A10AA71ED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9F82E0-3AD3-ED77-07E2-F28E9D5FC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D411F-9174-4C79-5D98-710E71532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E6A5B9-056F-1389-FD0B-4F2918DB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3018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922A8F-68FA-5E35-3C02-FDC918675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2EC5D34-E70F-1364-F5BE-E155265D4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CCAD2D-31BA-6F4C-541A-AC298B376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3CF884-E57A-FD3E-D4B0-976CC810F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F8FD92-7ADC-0C04-A3CE-9B9B565F5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4439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EE81B2-F6EE-97A5-2A16-DA65380F5E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694BBAB-6383-B161-C52E-1B8492670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3AB420-92BF-8891-B2BF-3E5DEC66F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0C0C81-4C5A-88BB-6313-33A4ECD85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03C851-9401-F351-22DE-1FECCEF47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23346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4EB7D0-35F5-03B8-0AE2-23A2D444A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B420E0-F07B-0D65-D284-C605703CD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2D205E-8B87-2185-CC43-2A67699C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2FB6DA-6E47-B299-A0FF-A04B5E62C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B06320-E6AC-C181-CF91-968A5845C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00621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102E56-CF88-D178-FE65-F731530A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91B5E86-3EDD-17FE-8F7B-9032F936A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F80100-3157-8515-B125-23446013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B9B14B-784F-6918-6A1A-A8B399031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FF8084-02FB-AB98-BEB9-15040407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98773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69027-5FD8-0D60-3F43-5D26FD71E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974C57-F906-AD37-6575-B0C1E2A111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67F550-7A02-B646-EB1B-97D7425900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B8039F-14EA-BB32-08CD-03699981C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38B0A6-6952-FE32-F65E-75DADEE1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C52122-20B0-D086-1A31-CBF749B32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7526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44DD8E-88D8-8119-4273-A0054610C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3ADA55-C3F9-2553-DE74-9516235DD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0DA51CE-4F86-C004-5DBC-06A218178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C7D379C-0E73-13CA-3FAB-D2018E5A91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85D2A8E-C350-14E8-FAAE-F23481CFB2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C9FA42F-2EC7-B143-1C74-35D4E7DF1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004C36E-C814-C932-9EFC-D4E3301D8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07ECCCF-F217-EDB9-3EAC-926B5FE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5466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1FEB09-4E5C-FCFF-CE3B-3F863C001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BE32060-D431-C38E-436F-C7573041F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A0DD734-84B5-BBC4-270B-871600BA4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423969B-61F7-9026-9A0F-43A9784FD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00041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B1839B-2CF0-D6CC-D7B9-DC00EDFF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F4AD208-2FDE-1BC5-BDD1-BE534419B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75C7D20-4B30-C81F-E38E-718DFABE8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42835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BBCF9E-6CC9-DF2E-546B-996361FCE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251EB0-27A5-0506-AB61-6EB73F684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66D5B53-B91C-08D5-3251-E231D6484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34527E-F228-E074-F870-E7B1F7913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D5B4BD-D50B-AF3B-19B6-B0D8FCFAD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0CAD16F-96AE-D931-0218-059F02C98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3771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34103-4D0F-DAAC-DD9D-5AF577C43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82F410C-77BF-26AC-6218-E82DE0767A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95E4DC7-65D3-71DF-D984-0F042C2D4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1F71583-73AE-A9C2-9F92-C591F4724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16FBEA-9A53-B7B3-A536-0A88EB732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1F785C7-B62B-04CE-B487-B7A03C0D4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97379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20E7449-73F0-62DD-0BC6-073A56D6B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8B3944-B1A3-B376-5419-7656EE14C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B135A7-BC8B-5E0E-8EF4-7A80DA72B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B5D5B2-992A-4559-9BB9-C37C08D7CF1C}" type="datetimeFigureOut">
              <a:rPr lang="es-CO" smtClean="0"/>
              <a:t>20/11/2024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851016-EEDF-8824-2EB6-2C132B1B7E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82CDB1-AE1A-6047-6F77-AA88F4091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54CAA8-4B15-4F49-9B2A-FDBB3D49BC9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39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DC0BA8-2A2E-E239-0C23-AC92B6A8C7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DCD560-3617-D13C-1EC2-CEB974CAAF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5E8D476-7089-2FCC-F0C7-DAA265F95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12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5554C5-83E2-E27B-7A9F-877D51F3F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2F7E8A-2C19-7007-F851-3E1338A60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C046225-4CE5-89F6-DB04-17BE38345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60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337399-0C86-73F9-4430-FA39A8012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F3CDB72-1138-86C5-42A7-61E4724B9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76033EF-D691-8CE4-7EC0-7D9AB503F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55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4A04C-6F55-C18D-7286-6F0A98D7E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C8ACB5-D26B-BC21-E8A9-3AB357FAD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7700431-9B19-631C-702B-3B9442F4F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80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CFB68-0ECB-FD0A-EE56-DD0BEED0B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20D05A-38E8-4DEE-F049-89F1E7C34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829EB93-7C02-6D44-B593-36C43940B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761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24AFFA-C2E5-AE7E-3F56-96DB5E55A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5A40F8-ECBF-763F-67F0-49BA6A7E2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12F5D22-CC2D-CD3A-14E4-0AE0810A3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02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C0152C-EAA8-41BC-A31E-CAC3EB18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72AA66-B999-CCF0-28F7-3462760BD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DC7F422-10C9-2A54-3113-72E2D980A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626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2E3D7C-48D2-E0FB-F3AA-1EC953C4B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C2F1D6-B870-A915-B680-431FF163C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D9E5F5-79E2-A758-B77A-CE0DDB2E3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083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9ABCA3-1E73-F293-3E4B-0A83F362A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35E421-9233-C55F-9C34-191F3F437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E34CD72-2786-C9C7-3E8F-716F95208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914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5E1892-7A7F-03B6-9541-5A5721B14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5BFC5E-4A3A-147E-D64A-4E3BEE67F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B808AC0-F969-5F76-6FE8-0E71ED99E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838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BDFCBF-4BF5-7B3C-3F63-4C17C7DE5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6CAC1D-14B1-F9E7-9C48-E8EB6757A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C57CE2C-C66E-1444-4FD7-915FBB89A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694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0</Words>
  <Application>Microsoft Office PowerPoint</Application>
  <PresentationFormat>Panorámica</PresentationFormat>
  <Paragraphs>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DIDIER FERNANDO ARAGON MORENO</dc:creator>
  <cp:lastModifiedBy>DIDIER FERNANDO ARAGON MORENO</cp:lastModifiedBy>
  <cp:revision>2</cp:revision>
  <dcterms:created xsi:type="dcterms:W3CDTF">2024-11-19T22:39:43Z</dcterms:created>
  <dcterms:modified xsi:type="dcterms:W3CDTF">2024-11-20T11:39:06Z</dcterms:modified>
</cp:coreProperties>
</file>

<file path=docProps/thumbnail.jpeg>
</file>